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6" r:id="rId3"/>
    <p:sldId id="257" r:id="rId4"/>
    <p:sldId id="258" r:id="rId5"/>
    <p:sldId id="266" r:id="rId6"/>
    <p:sldId id="259" r:id="rId7"/>
    <p:sldId id="260" r:id="rId8"/>
    <p:sldId id="277" r:id="rId9"/>
    <p:sldId id="272" r:id="rId10"/>
    <p:sldId id="278" r:id="rId11"/>
    <p:sldId id="261" r:id="rId12"/>
    <p:sldId id="279" r:id="rId13"/>
    <p:sldId id="262" r:id="rId14"/>
    <p:sldId id="269" r:id="rId15"/>
    <p:sldId id="263" r:id="rId16"/>
    <p:sldId id="264" r:id="rId17"/>
    <p:sldId id="276" r:id="rId18"/>
    <p:sldId id="274" r:id="rId19"/>
    <p:sldId id="275" r:id="rId20"/>
    <p:sldId id="268" r:id="rId21"/>
    <p:sldId id="267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7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slide" Target="slide11.xml"/><Relationship Id="rId1" Type="http://schemas.openxmlformats.org/officeDocument/2006/relationships/slideLayout" Target="../slideLayouts/slideLayout1.xml"/><Relationship Id="rId5" Type="http://schemas.openxmlformats.org/officeDocument/2006/relationships/slide" Target="slide3.xml"/><Relationship Id="rId4" Type="http://schemas.openxmlformats.org/officeDocument/2006/relationships/slide" Target="slide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image" Target="../media/image4.png"/><Relationship Id="rId4" Type="http://schemas.openxmlformats.org/officeDocument/2006/relationships/slide" Target="slide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5" Type="http://schemas.openxmlformats.org/officeDocument/2006/relationships/slide" Target="slide9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5" Type="http://schemas.openxmlformats.org/officeDocument/2006/relationships/slide" Target="slide8.xml"/><Relationship Id="rId4" Type="http://schemas.openxmlformats.org/officeDocument/2006/relationships/slide" Target="slide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C801C04-6B49-46F3-AAC7-1E9C34EE64D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暂不考虑发现板块，有机会再扩展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挪车码的业务原则：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1</a:t>
            </a:r>
            <a:r>
              <a:rPr lang="zh-CN" altLang="en-US" sz="1200" dirty="0"/>
              <a:t>、线上体验码与实体码没有必然联系，业务上解耦，降低复杂度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2</a:t>
            </a:r>
            <a:r>
              <a:rPr lang="zh-CN" altLang="en-US" sz="1200" dirty="0"/>
              <a:t>、线上体验码可以删除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3</a:t>
            </a:r>
            <a:r>
              <a:rPr lang="zh-CN" altLang="en-US" sz="1200" dirty="0"/>
              <a:t>、实体码发送空码，用户收到重新绑定。绑定后，生效。可以解绑。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4</a:t>
            </a:r>
            <a:r>
              <a:rPr lang="zh-CN" altLang="en-US" sz="1200" dirty="0"/>
              <a:t>、无论是体验码还是实体码，删除（解绑）后，都将不具备业务能力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5</a:t>
            </a:r>
            <a:r>
              <a:rPr lang="zh-CN" altLang="en-US" sz="1200" dirty="0"/>
              <a:t>、体验码删除后，已打印出来的码</a:t>
            </a:r>
            <a:r>
              <a:rPr lang="zh-CN" altLang="en-US" sz="1200" dirty="0">
                <a:solidFill>
                  <a:srgbClr val="C00000"/>
                </a:solidFill>
              </a:rPr>
              <a:t>彻底作废</a:t>
            </a:r>
            <a:r>
              <a:rPr lang="zh-CN" altLang="en-US" sz="1200" dirty="0"/>
              <a:t>。想再次使用，需要重新生成并打印。用户扫删除后的体验码，给出提示，该码已经作废，返回首页。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6</a:t>
            </a:r>
            <a:r>
              <a:rPr lang="zh-CN" altLang="en-US" sz="1200" dirty="0"/>
              <a:t>、实体码解绑后，</a:t>
            </a:r>
            <a:r>
              <a:rPr lang="zh-CN" altLang="en-US" sz="1200" dirty="0">
                <a:solidFill>
                  <a:srgbClr val="C00000"/>
                </a:solidFill>
              </a:rPr>
              <a:t>任何用户</a:t>
            </a:r>
            <a:r>
              <a:rPr lang="zh-CN" altLang="en-US" sz="1200" dirty="0"/>
              <a:t>，均可以扫码，绑定自己的车牌与手机，重新使用。用户扫删除后的实体码，出现绑定车牌的界面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7</a:t>
            </a:r>
            <a:r>
              <a:rPr lang="zh-CN" altLang="en-US" sz="1200" dirty="0"/>
              <a:t>、无论是体验码还是实体码，自己扫，出现码对应的绑定信息页面。别人扫，出现挪车页面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8</a:t>
            </a:r>
            <a:r>
              <a:rPr lang="zh-CN" altLang="en-US" sz="1200" dirty="0"/>
              <a:t>、同样的车牌、同样的手机号码，可以有多个体验码，绑定多个实体码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AC48815-BF4F-457C-B83C-D04EDEB4F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业务说明</a:t>
            </a:r>
          </a:p>
        </p:txBody>
      </p:sp>
    </p:spTree>
    <p:extLst>
      <p:ext uri="{BB962C8B-B14F-4D97-AF65-F5344CB8AC3E}">
        <p14:creationId xmlns:p14="http://schemas.microsoft.com/office/powerpoint/2010/main" val="366654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42906" y="584744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解绑挪车码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实体码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C060FA2-7997-4D10-A9FE-501E404DBF55}"/>
              </a:ext>
            </a:extLst>
          </p:cNvPr>
          <p:cNvSpPr txBox="1"/>
          <p:nvPr/>
        </p:nvSpPr>
        <p:spPr>
          <a:xfrm>
            <a:off x="2935249" y="5485640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4748C13-E8A5-484C-AA79-2AB6B599E746}"/>
              </a:ext>
            </a:extLst>
          </p:cNvPr>
          <p:cNvSpPr/>
          <p:nvPr/>
        </p:nvSpPr>
        <p:spPr>
          <a:xfrm>
            <a:off x="968573" y="2723975"/>
            <a:ext cx="3080746" cy="1410050"/>
          </a:xfrm>
          <a:prstGeom prst="roundRect">
            <a:avLst>
              <a:gd name="adj" fmla="val 2673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E5E5C88C-70C5-4F76-9D17-DE5E41CA31FD}"/>
              </a:ext>
            </a:extLst>
          </p:cNvPr>
          <p:cNvCxnSpPr>
            <a:cxnSpLocks/>
          </p:cNvCxnSpPr>
          <p:nvPr/>
        </p:nvCxnSpPr>
        <p:spPr>
          <a:xfrm>
            <a:off x="968573" y="3722102"/>
            <a:ext cx="3080746" cy="0"/>
          </a:xfrm>
          <a:prstGeom prst="line">
            <a:avLst/>
          </a:prstGeom>
          <a:ln>
            <a:solidFill>
              <a:srgbClr val="C7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73301469-A535-4A56-8327-30D535C2DEA3}"/>
              </a:ext>
            </a:extLst>
          </p:cNvPr>
          <p:cNvSpPr txBox="1"/>
          <p:nvPr/>
        </p:nvSpPr>
        <p:spPr>
          <a:xfrm>
            <a:off x="1723337" y="2852457"/>
            <a:ext cx="1327105" cy="248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提示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44B35B0-F4A2-4D83-8BE5-DA0A421DB851}"/>
              </a:ext>
            </a:extLst>
          </p:cNvPr>
          <p:cNvSpPr txBox="1"/>
          <p:nvPr/>
        </p:nvSpPr>
        <p:spPr>
          <a:xfrm>
            <a:off x="1137062" y="3200350"/>
            <a:ext cx="2720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确认解绑该挪车码？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删除后，你需要重新对挪车码扫码，重新绑定车辆信息</a:t>
            </a:r>
          </a:p>
        </p:txBody>
      </p:sp>
      <p:sp>
        <p:nvSpPr>
          <p:cNvPr id="23" name="文本框 22">
            <a:hlinkClick r:id="rId2" action="ppaction://hlinksldjump"/>
            <a:extLst>
              <a:ext uri="{FF2B5EF4-FFF2-40B4-BE49-F238E27FC236}">
                <a16:creationId xmlns:a16="http://schemas.microsoft.com/office/drawing/2014/main" id="{816FBD99-6306-4017-9616-8BF1696821CA}"/>
              </a:ext>
            </a:extLst>
          </p:cNvPr>
          <p:cNvSpPr txBox="1"/>
          <p:nvPr/>
        </p:nvSpPr>
        <p:spPr>
          <a:xfrm>
            <a:off x="3324700" y="3807511"/>
            <a:ext cx="724619" cy="24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D992456-BD1E-493E-B036-BBBFA59CC97E}"/>
              </a:ext>
            </a:extLst>
          </p:cNvPr>
          <p:cNvSpPr txBox="1"/>
          <p:nvPr/>
        </p:nvSpPr>
        <p:spPr>
          <a:xfrm>
            <a:off x="998717" y="3803192"/>
            <a:ext cx="724619" cy="233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</a:t>
            </a:r>
          </a:p>
        </p:txBody>
      </p:sp>
    </p:spTree>
    <p:extLst>
      <p:ext uri="{BB962C8B-B14F-4D97-AF65-F5344CB8AC3E}">
        <p14:creationId xmlns:p14="http://schemas.microsoft.com/office/powerpoint/2010/main" val="672103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收货人与地址需要管理和维护</a:t>
            </a:r>
            <a:endParaRPr lang="en-US" altLang="zh-CN" dirty="0"/>
          </a:p>
          <a:p>
            <a:r>
              <a:rPr lang="zh-CN" altLang="en-US" dirty="0"/>
              <a:t>本期</a:t>
            </a:r>
            <a:r>
              <a:rPr lang="zh-CN" altLang="en-US" dirty="0">
                <a:solidFill>
                  <a:srgbClr val="C00000"/>
                </a:solidFill>
              </a:rPr>
              <a:t>先不考虑</a:t>
            </a:r>
            <a:r>
              <a:rPr lang="zh-CN" altLang="en-US" dirty="0"/>
              <a:t>，用户直接填写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76036" y="2415208"/>
            <a:ext cx="3085755" cy="2163418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1022509" y="2517122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1022510" y="2937376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id="{4BDCB7F1-80A4-4A47-A0CB-AE9AB614B816}"/>
              </a:ext>
            </a:extLst>
          </p:cNvPr>
          <p:cNvSpPr/>
          <p:nvPr/>
        </p:nvSpPr>
        <p:spPr>
          <a:xfrm>
            <a:off x="1022510" y="3387133"/>
            <a:ext cx="2982152" cy="774162"/>
          </a:xfrm>
          <a:prstGeom prst="rect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DCA9F67-0F0B-48AD-A401-B22CD96B9924}"/>
              </a:ext>
            </a:extLst>
          </p:cNvPr>
          <p:cNvSpPr txBox="1"/>
          <p:nvPr/>
        </p:nvSpPr>
        <p:spPr>
          <a:xfrm>
            <a:off x="1446847" y="3435279"/>
            <a:ext cx="239868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rgbClr val="EFEF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收货地址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8A7AF85-C695-41E4-9597-0A13B2EC698A}"/>
              </a:ext>
            </a:extLst>
          </p:cNvPr>
          <p:cNvSpPr/>
          <p:nvPr/>
        </p:nvSpPr>
        <p:spPr>
          <a:xfrm>
            <a:off x="1072604" y="3464287"/>
            <a:ext cx="193412" cy="1934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1BBD1AF3-426F-4D68-815E-E93E2543648E}"/>
              </a:ext>
            </a:extLst>
          </p:cNvPr>
          <p:cNvCxnSpPr/>
          <p:nvPr/>
        </p:nvCxnSpPr>
        <p:spPr>
          <a:xfrm>
            <a:off x="1358443" y="3427499"/>
            <a:ext cx="0" cy="256371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hlinkClick r:id="rId2" action="ppaction://hlinksldjump"/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20850" y="4764378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C76767-94A5-4102-AD3A-6DEF11785BB0}"/>
              </a:ext>
            </a:extLst>
          </p:cNvPr>
          <p:cNvSpPr txBox="1"/>
          <p:nvPr/>
        </p:nvSpPr>
        <p:spPr>
          <a:xfrm>
            <a:off x="3116439" y="5737233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FECDB8A-ADFD-4AC7-B792-0F32E071CB9E}"/>
              </a:ext>
            </a:extLst>
          </p:cNvPr>
          <p:cNvSpPr txBox="1"/>
          <p:nvPr/>
        </p:nvSpPr>
        <p:spPr>
          <a:xfrm>
            <a:off x="3116439" y="4268129"/>
            <a:ext cx="823105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更改收货地址</a:t>
            </a:r>
          </a:p>
        </p:txBody>
      </p:sp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本期暂不考虑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我的地址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CC01A4F-C434-47C3-AE72-B55E1481C4A6}"/>
              </a:ext>
            </a:extLst>
          </p:cNvPr>
          <p:cNvGrpSpPr/>
          <p:nvPr/>
        </p:nvGrpSpPr>
        <p:grpSpPr>
          <a:xfrm>
            <a:off x="949565" y="775257"/>
            <a:ext cx="3134218" cy="1486177"/>
            <a:chOff x="949565" y="775254"/>
            <a:chExt cx="3134218" cy="1486177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AC1BFF3-259E-4931-A1A1-2540C4826B73}"/>
                </a:ext>
              </a:extLst>
            </p:cNvPr>
            <p:cNvGrpSpPr/>
            <p:nvPr/>
          </p:nvGrpSpPr>
          <p:grpSpPr>
            <a:xfrm>
              <a:off x="952040" y="775254"/>
              <a:ext cx="3131743" cy="1121011"/>
              <a:chOff x="109797" y="1857528"/>
              <a:chExt cx="3131743" cy="1121011"/>
            </a:xfrm>
            <a:solidFill>
              <a:schemeClr val="bg1"/>
            </a:solidFill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F951A511-FEA9-44C3-91D4-EB791E8A007B}"/>
                  </a:ext>
                </a:extLst>
              </p:cNvPr>
              <p:cNvSpPr/>
              <p:nvPr/>
            </p:nvSpPr>
            <p:spPr>
              <a:xfrm>
                <a:off x="109797" y="1857528"/>
                <a:ext cx="3131743" cy="1121011"/>
              </a:xfrm>
              <a:prstGeom prst="rect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4C200103-073D-4EF1-B144-98147887A54C}"/>
                  </a:ext>
                </a:extLst>
              </p:cNvPr>
              <p:cNvSpPr txBox="1"/>
              <p:nvPr/>
            </p:nvSpPr>
            <p:spPr>
              <a:xfrm>
                <a:off x="191804" y="2506656"/>
                <a:ext cx="2967729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收件人：倪晓兵</a:t>
                </a: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A38AA000-AE41-4BFE-A69F-CD61B3DAD8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9905" y="2414120"/>
                <a:ext cx="2998675" cy="0"/>
              </a:xfrm>
              <a:prstGeom prst="line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FDBA948E-2EEF-4F31-A62C-43947A62E515}"/>
                  </a:ext>
                </a:extLst>
              </p:cNvPr>
              <p:cNvSpPr txBox="1"/>
              <p:nvPr/>
            </p:nvSpPr>
            <p:spPr>
              <a:xfrm>
                <a:off x="199905" y="1942236"/>
                <a:ext cx="2967729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广东省深圳市宝安区新安街道御景台</a:t>
                </a:r>
              </a:p>
            </p:txBody>
          </p: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EC32F225-A03E-443A-BB74-C5B63B5E15FC}"/>
                </a:ext>
              </a:extLst>
            </p:cNvPr>
            <p:cNvSpPr txBox="1"/>
            <p:nvPr/>
          </p:nvSpPr>
          <p:spPr>
            <a:xfrm>
              <a:off x="1042148" y="1628136"/>
              <a:ext cx="296772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联系方式：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7FDC6817-4C37-4B1A-A353-69DE29826183}"/>
                </a:ext>
              </a:extLst>
            </p:cNvPr>
            <p:cNvSpPr/>
            <p:nvPr/>
          </p:nvSpPr>
          <p:spPr>
            <a:xfrm>
              <a:off x="949565" y="1896267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E42492F8-5F0F-4C3A-A767-C3AED87F62B9}"/>
                </a:ext>
              </a:extLst>
            </p:cNvPr>
            <p:cNvSpPr/>
            <p:nvPr/>
          </p:nvSpPr>
          <p:spPr>
            <a:xfrm>
              <a:off x="1042148" y="1993467"/>
              <a:ext cx="195708" cy="195708"/>
            </a:xfrm>
            <a:prstGeom prst="ellipse">
              <a:avLst/>
            </a:prstGeom>
            <a:solidFill>
              <a:srgbClr val="09BB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55E624F0-BA08-4C6F-A8C9-C1CCF4E671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0028" b="76089" l="47246" r="52197"/>
                      </a14:imgEffect>
                    </a14:imgLayer>
                  </a14:imgProps>
                </a:ext>
              </a:extLst>
            </a:blip>
            <a:srcRect l="46627" t="24271" r="47184" b="18153"/>
            <a:stretch/>
          </p:blipFill>
          <p:spPr>
            <a:xfrm>
              <a:off x="1073955" y="2026796"/>
              <a:ext cx="120433" cy="124896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B0B056C-773E-4CAE-88A0-559D23E3C950}"/>
                </a:ext>
              </a:extLst>
            </p:cNvPr>
            <p:cNvSpPr txBox="1"/>
            <p:nvPr/>
          </p:nvSpPr>
          <p:spPr>
            <a:xfrm>
              <a:off x="1249624" y="1974109"/>
              <a:ext cx="11131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默认地址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83BC819C-533F-4C8A-9A27-1B78E4C4F988}"/>
                </a:ext>
              </a:extLst>
            </p:cNvPr>
            <p:cNvSpPr txBox="1"/>
            <p:nvPr/>
          </p:nvSpPr>
          <p:spPr>
            <a:xfrm>
              <a:off x="3249594" y="1974109"/>
              <a:ext cx="42406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编辑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2BB1EA60-7FB2-4D5E-816F-C9F5A293BE9A}"/>
                </a:ext>
              </a:extLst>
            </p:cNvPr>
            <p:cNvSpPr txBox="1"/>
            <p:nvPr/>
          </p:nvSpPr>
          <p:spPr>
            <a:xfrm>
              <a:off x="3649130" y="1974107"/>
              <a:ext cx="42406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删除</a:t>
              </a:r>
            </a:p>
          </p:txBody>
        </p:sp>
      </p:grpSp>
      <p:sp>
        <p:nvSpPr>
          <p:cNvPr id="66" name="矩形: 圆角 65">
            <a:hlinkClick r:id="rId4" action="ppaction://hlinksldjump"/>
            <a:extLst>
              <a:ext uri="{FF2B5EF4-FFF2-40B4-BE49-F238E27FC236}">
                <a16:creationId xmlns:a16="http://schemas.microsoft.com/office/drawing/2014/main" id="{A17AC1DD-DE36-4D48-A66A-D56E30B5E4C4}"/>
              </a:ext>
            </a:extLst>
          </p:cNvPr>
          <p:cNvSpPr/>
          <p:nvPr/>
        </p:nvSpPr>
        <p:spPr>
          <a:xfrm>
            <a:off x="949565" y="599803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新增收货地址</a:t>
            </a:r>
          </a:p>
        </p:txBody>
      </p:sp>
    </p:spTree>
    <p:extLst>
      <p:ext uri="{BB962C8B-B14F-4D97-AF65-F5344CB8AC3E}">
        <p14:creationId xmlns:p14="http://schemas.microsoft.com/office/powerpoint/2010/main" val="2823322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3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我的订单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60BA69-F0B4-46C9-A1DA-8CD20B80FD66}"/>
              </a:ext>
            </a:extLst>
          </p:cNvPr>
          <p:cNvSpPr/>
          <p:nvPr/>
        </p:nvSpPr>
        <p:spPr>
          <a:xfrm>
            <a:off x="942906" y="781878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FA11F-889F-4081-ACBE-7CB4A0FB638E}"/>
              </a:ext>
            </a:extLst>
          </p:cNvPr>
          <p:cNvSpPr/>
          <p:nvPr/>
        </p:nvSpPr>
        <p:spPr>
          <a:xfrm>
            <a:off x="1121519" y="1037064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12D985-A473-4419-A3C3-0FD068FD7145}"/>
              </a:ext>
            </a:extLst>
          </p:cNvPr>
          <p:cNvSpPr txBox="1"/>
          <p:nvPr/>
        </p:nvSpPr>
        <p:spPr>
          <a:xfrm>
            <a:off x="1668533" y="860033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8EE011-5C9E-4526-98BA-D126FD6B1B9D}"/>
              </a:ext>
            </a:extLst>
          </p:cNvPr>
          <p:cNvSpPr/>
          <p:nvPr/>
        </p:nvSpPr>
        <p:spPr>
          <a:xfrm>
            <a:off x="1668533" y="1119252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10" name="图片 9">
            <a:hlinkClick r:id="rId3" action="ppaction://hlinksldjump"/>
            <a:extLst>
              <a:ext uri="{FF2B5EF4-FFF2-40B4-BE49-F238E27FC236}">
                <a16:creationId xmlns:a16="http://schemas.microsoft.com/office/drawing/2014/main" id="{D9CDE772-0C6F-4DA9-BF42-244F81A7D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1292260"/>
            <a:ext cx="120972" cy="16181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DAABC8-EBBB-4CC9-B08A-09F25144AE09}"/>
              </a:ext>
            </a:extLst>
          </p:cNvPr>
          <p:cNvSpPr txBox="1"/>
          <p:nvPr/>
        </p:nvSpPr>
        <p:spPr>
          <a:xfrm>
            <a:off x="2258255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29E7F1-7C30-4F02-A048-1886A0E0EA4B}"/>
              </a:ext>
            </a:extLst>
          </p:cNvPr>
          <p:cNvSpPr txBox="1"/>
          <p:nvPr/>
        </p:nvSpPr>
        <p:spPr>
          <a:xfrm>
            <a:off x="1681786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</a:p>
        </p:txBody>
      </p:sp>
    </p:spTree>
    <p:extLst>
      <p:ext uri="{BB962C8B-B14F-4D97-AF65-F5344CB8AC3E}">
        <p14:creationId xmlns:p14="http://schemas.microsoft.com/office/powerpoint/2010/main" val="3806593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配货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3107220" y="92904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339118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cxnSpLocks/>
            <a:stCxn id="17" idx="6"/>
            <a:endCxn id="16" idx="2"/>
          </p:cNvCxnSpPr>
          <p:nvPr/>
        </p:nvCxnSpPr>
        <p:spPr>
          <a:xfrm>
            <a:off x="1537245" y="1202790"/>
            <a:ext cx="185393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805134E-1D36-4B82-A956-74DBC1302321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EAACD11-FBB5-462B-A4DB-2BD0229519A6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06C81F6-D4CE-43A5-9786-086FEC82135F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230CAF02-E7DF-46A7-9FC4-2F03A52C6799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B2682355-45DD-4559-B0EA-506D7EE0608F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B99ABE5-7B14-47F6-B0DB-7524AE34CB44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配货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3163824" y="925898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3444467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cxnSpLocks/>
            <a:stCxn id="17" idx="6"/>
            <a:endCxn id="16" idx="2"/>
          </p:cNvCxnSpPr>
          <p:nvPr/>
        </p:nvCxnSpPr>
        <p:spPr>
          <a:xfrm>
            <a:off x="1537245" y="1202790"/>
            <a:ext cx="1907222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配送中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已经发送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快递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快递单号：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11111111111111111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29ED4E8E-89BB-4403-B2FE-00216BBBEB44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A28A0A4-2F70-479C-8B6B-D5455609C2C2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AAA3B89-78AA-4335-9E45-5EE893A71D69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CF89C2E-C7B1-4085-A1AD-2A469FEEF4E2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A934082-1CF0-4441-936E-C6773E97DD01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FB987F5-FF60-4126-AC01-963BFCCA7D78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收到实体空码，绑定</a:t>
            </a:r>
            <a:endParaRPr lang="en-US" altLang="zh-CN" dirty="0"/>
          </a:p>
          <a:p>
            <a:r>
              <a:rPr lang="zh-CN" altLang="en-US" dirty="0"/>
              <a:t>任何一个删除后的实体码，均为空码</a:t>
            </a:r>
            <a:endParaRPr lang="en-US" altLang="zh-CN" dirty="0"/>
          </a:p>
          <a:p>
            <a:r>
              <a:rPr lang="zh-CN" altLang="en-US" dirty="0"/>
              <a:t>空码被任何人扫，都可以绑定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绑定挪车码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绑定</a:t>
            </a:r>
          </a:p>
        </p:txBody>
      </p:sp>
    </p:spTree>
    <p:extLst>
      <p:ext uri="{BB962C8B-B14F-4D97-AF65-F5344CB8AC3E}">
        <p14:creationId xmlns:p14="http://schemas.microsoft.com/office/powerpoint/2010/main" val="2860301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体验码，删除后</a:t>
            </a:r>
            <a:endParaRPr lang="en-US" altLang="zh-CN" dirty="0"/>
          </a:p>
          <a:p>
            <a:r>
              <a:rPr lang="zh-CN" altLang="en-US" dirty="0"/>
              <a:t>自己扫已经打印出来的纸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挪车码已经作废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码已经作废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返回首页</a:t>
            </a:r>
          </a:p>
        </p:txBody>
      </p:sp>
    </p:spTree>
    <p:extLst>
      <p:ext uri="{BB962C8B-B14F-4D97-AF65-F5344CB8AC3E}">
        <p14:creationId xmlns:p14="http://schemas.microsoft.com/office/powerpoint/2010/main" val="2971158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体验码，删除后</a:t>
            </a:r>
            <a:endParaRPr lang="en-US" altLang="zh-CN" dirty="0"/>
          </a:p>
          <a:p>
            <a:r>
              <a:rPr lang="zh-CN" altLang="en-US" dirty="0"/>
              <a:t>别人扫已经打印出来的纸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挪车码已经作废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码已经作废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去领取我的挪车码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592018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93975" y="167790"/>
            <a:ext cx="5677175" cy="60003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挪车码的首页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任何用户都可以体验领取自己的挪车码</a:t>
            </a:r>
            <a:endParaRPr lang="en-US" altLang="zh-CN" sz="14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11480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、扫码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、获取车主电话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、点击通话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隐号通话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不会因为停在路边泄露</a:t>
            </a: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通话时保障双方的隐私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4">
            <a:hlinkClick r:id="rId2" action="ppaction://hlinksldjump"/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19212" y="509175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D0BDEA3-7747-4E92-8655-07ECE6CCFA76}"/>
              </a:ext>
            </a:extLst>
          </p:cNvPr>
          <p:cNvSpPr/>
          <p:nvPr/>
        </p:nvSpPr>
        <p:spPr>
          <a:xfrm>
            <a:off x="920850" y="6026234"/>
            <a:ext cx="3194125" cy="425971"/>
          </a:xfrm>
          <a:prstGeom prst="rect">
            <a:avLst/>
          </a:prstGeom>
          <a:solidFill>
            <a:srgbClr val="F7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A25FBC8-D8AD-4933-9587-525304E8F87C}"/>
              </a:ext>
            </a:extLst>
          </p:cNvPr>
          <p:cNvCxnSpPr>
            <a:cxnSpLocks/>
          </p:cNvCxnSpPr>
          <p:nvPr/>
        </p:nvCxnSpPr>
        <p:spPr>
          <a:xfrm>
            <a:off x="920850" y="6023114"/>
            <a:ext cx="3194125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10B9A2-01FD-4320-BE13-EC78062B016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F9C7A620-FDF4-4959-8B8E-B339D841042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20B84FD-57FB-4F64-B32D-5297E0135F7B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sp>
        <p:nvSpPr>
          <p:cNvPr id="16" name="矩形: 圆角 15">
            <a:hlinkClick r:id="rId3" action="ppaction://hlinksldjump"/>
            <a:extLst>
              <a:ext uri="{FF2B5EF4-FFF2-40B4-BE49-F238E27FC236}">
                <a16:creationId xmlns:a16="http://schemas.microsoft.com/office/drawing/2014/main" id="{FD7EA313-0F65-4C18-8EC7-9B0E7C652DAF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24C2BA4-1E78-4F2E-B07E-7DB4F6682737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9" name="矩形: 圆角 18">
            <a:hlinkClick r:id="rId4" action="ppaction://hlinksldjump"/>
            <a:extLst>
              <a:ext uri="{FF2B5EF4-FFF2-40B4-BE49-F238E27FC236}">
                <a16:creationId xmlns:a16="http://schemas.microsoft.com/office/drawing/2014/main" id="{E3CC161D-74AB-4DBF-BB46-9B7416797953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1447639-3D70-47A2-8873-A9337D7C0598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sp>
        <p:nvSpPr>
          <p:cNvPr id="15" name="矩形: 圆角 14">
            <a:hlinkClick r:id="rId5" action="ppaction://hlinksldjump"/>
            <a:extLst>
              <a:ext uri="{FF2B5EF4-FFF2-40B4-BE49-F238E27FC236}">
                <a16:creationId xmlns:a16="http://schemas.microsoft.com/office/drawing/2014/main" id="{3699BE13-175B-46D0-916A-7938EF76BA61}"/>
              </a:ext>
            </a:extLst>
          </p:cNvPr>
          <p:cNvSpPr/>
          <p:nvPr/>
        </p:nvSpPr>
        <p:spPr>
          <a:xfrm>
            <a:off x="919213" y="552483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线上体验</a:t>
            </a:r>
          </a:p>
        </p:txBody>
      </p: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请</a:t>
            </a:r>
            <a:r>
              <a:rPr lang="en-US" altLang="zh-CN" dirty="0"/>
              <a:t>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消息通知</a:t>
            </a:r>
            <a:endParaRPr lang="en-US" altLang="zh-CN" sz="1200" dirty="0"/>
          </a:p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4" name="矩形: 圆角 13">
            <a:hlinkClick r:id="rId3" action="ppaction://hlinksldjump"/>
            <a:extLst>
              <a:ext uri="{FF2B5EF4-FFF2-40B4-BE49-F238E27FC236}">
                <a16:creationId xmlns:a16="http://schemas.microsoft.com/office/drawing/2014/main" id="{4E791213-B0D1-4893-BA59-1C14689C1DBE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6E81BE4-2D2F-407B-93F2-AD76BA5DA2D4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085A4BA-73AD-4953-B2B8-4D0F1EEFAF46}"/>
              </a:ext>
            </a:extLst>
          </p:cNvPr>
          <p:cNvGrpSpPr/>
          <p:nvPr/>
        </p:nvGrpSpPr>
        <p:grpSpPr>
          <a:xfrm>
            <a:off x="952040" y="742121"/>
            <a:ext cx="3131743" cy="1249132"/>
            <a:chOff x="109797" y="1729408"/>
            <a:chExt cx="3131743" cy="1249132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D74F255-EDAF-4B50-B18E-922B6D16431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EA8BA65-A8B9-4617-8BC3-85A5BA44C01E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925B24-7054-4AC3-9B0F-949EF588343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车主服务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00000B36-0FFC-49B9-84C1-A38473853A4A}"/>
              </a:ext>
            </a:extLst>
          </p:cNvPr>
          <p:cNvSpPr/>
          <p:nvPr/>
        </p:nvSpPr>
        <p:spPr>
          <a:xfrm>
            <a:off x="1152608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违章查询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91B78B-CCE8-4248-8C57-98B95E4C016F}"/>
              </a:ext>
            </a:extLst>
          </p:cNvPr>
          <p:cNvSpPr/>
          <p:nvPr/>
        </p:nvSpPr>
        <p:spPr>
          <a:xfrm>
            <a:off x="2295524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年审代办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611F3A-43DC-44F8-B9B6-A5D55A6A7910}"/>
              </a:ext>
            </a:extLst>
          </p:cNvPr>
          <p:cNvSpPr/>
          <p:nvPr/>
        </p:nvSpPr>
        <p:spPr>
          <a:xfrm>
            <a:off x="3312396" y="1221875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新车比价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1057F5D-287E-4988-99FF-6157AA2C45B6}"/>
              </a:ext>
            </a:extLst>
          </p:cNvPr>
          <p:cNvGrpSpPr/>
          <p:nvPr/>
        </p:nvGrpSpPr>
        <p:grpSpPr>
          <a:xfrm>
            <a:off x="952040" y="2070920"/>
            <a:ext cx="3131743" cy="2666730"/>
            <a:chOff x="109797" y="1729407"/>
            <a:chExt cx="3131743" cy="2628865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34FFCF6-A28D-4C5A-9B18-B9B6200C2855}"/>
                </a:ext>
              </a:extLst>
            </p:cNvPr>
            <p:cNvSpPr/>
            <p:nvPr/>
          </p:nvSpPr>
          <p:spPr>
            <a:xfrm>
              <a:off x="109797" y="1729407"/>
              <a:ext cx="3131743" cy="262886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DF5D842-1678-498D-9E0D-B75F643CF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B680E233-FBF5-4843-9543-D3396F9B7A16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生活优惠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69D868-6FC1-4193-9F6F-A89F28794DDB}"/>
              </a:ext>
            </a:extLst>
          </p:cNvPr>
          <p:cNvGrpSpPr/>
          <p:nvPr/>
        </p:nvGrpSpPr>
        <p:grpSpPr>
          <a:xfrm>
            <a:off x="1162844" y="2417811"/>
            <a:ext cx="2689192" cy="842228"/>
            <a:chOff x="1007925" y="887566"/>
            <a:chExt cx="2963128" cy="928022"/>
          </a:xfrm>
        </p:grpSpPr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D6B0E9DE-D732-4005-9DF6-1840D33D6242}"/>
                </a:ext>
              </a:extLst>
            </p:cNvPr>
            <p:cNvSpPr/>
            <p:nvPr/>
          </p:nvSpPr>
          <p:spPr>
            <a:xfrm>
              <a:off x="1007925" y="887566"/>
              <a:ext cx="2963128" cy="928022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69B8D232-CDCE-4DCB-8603-6D4B80148C17}"/>
                </a:ext>
              </a:extLst>
            </p:cNvPr>
            <p:cNvSpPr/>
            <p:nvPr/>
          </p:nvSpPr>
          <p:spPr>
            <a:xfrm>
              <a:off x="1112576" y="1071395"/>
              <a:ext cx="342022" cy="342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F7035DC-D065-4249-ABD2-356B785B95DA}"/>
                </a:ext>
              </a:extLst>
            </p:cNvPr>
            <p:cNvSpPr txBox="1"/>
            <p:nvPr/>
          </p:nvSpPr>
          <p:spPr>
            <a:xfrm>
              <a:off x="1544153" y="955090"/>
              <a:ext cx="1591688" cy="27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冠德石油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1FD3BCA7-C4A8-455F-875C-53277FCDDB17}"/>
                </a:ext>
              </a:extLst>
            </p:cNvPr>
            <p:cNvSpPr txBox="1"/>
            <p:nvPr/>
          </p:nvSpPr>
          <p:spPr>
            <a:xfrm>
              <a:off x="1552033" y="1203542"/>
              <a:ext cx="2120037" cy="4408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元加油券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57805F3-16A2-430B-AF90-F27DD6FC35E6}"/>
              </a:ext>
            </a:extLst>
          </p:cNvPr>
          <p:cNvGrpSpPr/>
          <p:nvPr/>
        </p:nvGrpSpPr>
        <p:grpSpPr>
          <a:xfrm>
            <a:off x="1152608" y="3331403"/>
            <a:ext cx="2689192" cy="842228"/>
            <a:chOff x="1007925" y="887566"/>
            <a:chExt cx="2963128" cy="928022"/>
          </a:xfrm>
        </p:grpSpPr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28CB1D2E-E15C-4AD6-B748-EA549DCE880C}"/>
                </a:ext>
              </a:extLst>
            </p:cNvPr>
            <p:cNvSpPr/>
            <p:nvPr/>
          </p:nvSpPr>
          <p:spPr>
            <a:xfrm>
              <a:off x="1007925" y="887566"/>
              <a:ext cx="2963128" cy="928022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ED57987F-8442-4A16-9FB8-27AFD55A4666}"/>
                </a:ext>
              </a:extLst>
            </p:cNvPr>
            <p:cNvSpPr/>
            <p:nvPr/>
          </p:nvSpPr>
          <p:spPr>
            <a:xfrm>
              <a:off x="1112576" y="1071395"/>
              <a:ext cx="342022" cy="342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2915F3F3-3662-4503-8E5B-6F9B08665F91}"/>
                </a:ext>
              </a:extLst>
            </p:cNvPr>
            <p:cNvSpPr txBox="1"/>
            <p:nvPr/>
          </p:nvSpPr>
          <p:spPr>
            <a:xfrm>
              <a:off x="1544153" y="955090"/>
              <a:ext cx="1591688" cy="27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饿了么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06D77722-48C0-49EE-93B6-52C7F62C39D6}"/>
                </a:ext>
              </a:extLst>
            </p:cNvPr>
            <p:cNvSpPr txBox="1"/>
            <p:nvPr/>
          </p:nvSpPr>
          <p:spPr>
            <a:xfrm>
              <a:off x="1552033" y="1203542"/>
              <a:ext cx="2120037" cy="4408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元红包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9926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4790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6" name="矩形: 圆角 5">
            <a:hlinkClick r:id="rId4" action="ppaction://hlinksldjump"/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8" y="592166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购买实体挪车码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997981" y="2335523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33" name="图片 32">
            <a:hlinkClick r:id="rId4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865863" y="2446341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05643" y="2405076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BF01050-FA84-4549-A500-6B4804E84B1D}"/>
              </a:ext>
            </a:extLst>
          </p:cNvPr>
          <p:cNvSpPr/>
          <p:nvPr/>
        </p:nvSpPr>
        <p:spPr>
          <a:xfrm>
            <a:off x="1013305" y="3926579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C9AB2301-B792-4D47-981B-3BB7D366EB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881187" y="4037397"/>
            <a:ext cx="116630" cy="175628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1B0B2FBA-7738-4D2E-9559-B4934FF53036}"/>
              </a:ext>
            </a:extLst>
          </p:cNvPr>
          <p:cNvSpPr txBox="1"/>
          <p:nvPr/>
        </p:nvSpPr>
        <p:spPr>
          <a:xfrm>
            <a:off x="1020967" y="3996132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关于扫码挪车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D430B41-35D5-4A81-8DD1-30E09CDAD9F5}"/>
              </a:ext>
            </a:extLst>
          </p:cNvPr>
          <p:cNvSpPr/>
          <p:nvPr/>
        </p:nvSpPr>
        <p:spPr>
          <a:xfrm>
            <a:off x="1005643" y="1886361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pic>
        <p:nvPicPr>
          <p:cNvPr id="37" name="图片 36">
            <a:hlinkClick r:id="rId6" action="ppaction://hlinksldjump"/>
            <a:extLst>
              <a:ext uri="{FF2B5EF4-FFF2-40B4-BE49-F238E27FC236}">
                <a16:creationId xmlns:a16="http://schemas.microsoft.com/office/drawing/2014/main" id="{AE0F59B9-0F8D-4E40-A722-76F0A6018D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873525" y="1997179"/>
            <a:ext cx="116630" cy="175628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1BCA7CAF-6D22-4326-BA8F-524CB71151A8}"/>
              </a:ext>
            </a:extLst>
          </p:cNvPr>
          <p:cNvSpPr txBox="1"/>
          <p:nvPr/>
        </p:nvSpPr>
        <p:spPr>
          <a:xfrm>
            <a:off x="1013305" y="1955914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3457882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我的挪车码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sp>
        <p:nvSpPr>
          <p:cNvPr id="17" name="矩形: 圆角 16">
            <a:hlinkClick r:id="rId2" action="ppaction://hlinksldjump"/>
            <a:extLst>
              <a:ext uri="{FF2B5EF4-FFF2-40B4-BE49-F238E27FC236}">
                <a16:creationId xmlns:a16="http://schemas.microsoft.com/office/drawing/2014/main" id="{51E87DB1-BE9A-4CB5-9A17-70C6020D0438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39896ED-E3C7-4D8B-B150-7CEC80002F46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29716D-FB90-4A6C-B666-A85736A2C2E4}"/>
              </a:ext>
            </a:extLst>
          </p:cNvPr>
          <p:cNvGrpSpPr/>
          <p:nvPr/>
        </p:nvGrpSpPr>
        <p:grpSpPr>
          <a:xfrm>
            <a:off x="952040" y="87241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662FB8A-BD4B-489D-AC27-0C1545BAAA85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568FC0-3002-4A16-9A8F-3B001F7EEDD1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0205F8-C4EA-4AAC-90DB-4C7FB36D06BD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5C5CFE-21F8-45F6-AEF5-69AF54C2FBC8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B0B68FA-E703-496B-A7C2-2749BF1B2C83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D03296E8-34FB-43B6-BF58-E2F117F1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3482" y="1557901"/>
            <a:ext cx="111780" cy="149518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03B1BA2-F831-40BA-9CE2-928820FB4621}"/>
              </a:ext>
            </a:extLst>
          </p:cNvPr>
          <p:cNvSpPr txBox="1"/>
          <p:nvPr/>
        </p:nvSpPr>
        <p:spPr>
          <a:xfrm>
            <a:off x="1042148" y="185342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体验码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378942-2C33-4CAE-871F-A9B9737A07A5}"/>
              </a:ext>
            </a:extLst>
          </p:cNvPr>
          <p:cNvGrpSpPr/>
          <p:nvPr/>
        </p:nvGrpSpPr>
        <p:grpSpPr>
          <a:xfrm>
            <a:off x="949565" y="2121551"/>
            <a:ext cx="3131744" cy="365164"/>
            <a:chOff x="949565" y="2121551"/>
            <a:chExt cx="3131744" cy="36516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D5F0079-858C-48AB-991C-EC2CCE72C686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DF70A8C5-8AE7-489A-8D30-30E31EFF8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D3D937-EF2D-45DD-8CB2-7448EF09BB2A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09055" y="5734323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B5CECEE-B6E1-46AB-84A8-310CEBEB507F}"/>
              </a:ext>
            </a:extLst>
          </p:cNvPr>
          <p:cNvGrpSpPr/>
          <p:nvPr/>
        </p:nvGrpSpPr>
        <p:grpSpPr>
          <a:xfrm>
            <a:off x="944176" y="258857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A30FA5A-DDB8-4FB0-8E8F-FC8654401E2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CC41D01E-A35F-489F-B444-2DBE5FE54A06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04A2D279-9E96-442B-A664-97419C2F6A13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79D73F47-B3F6-4FA1-A731-35278C0E8D12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E4C6F297-8F9E-4581-BF3E-9251031E745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66" name="图片 65">
            <a:hlinkClick r:id="rId5" action="ppaction://hlinksldjump"/>
            <a:extLst>
              <a:ext uri="{FF2B5EF4-FFF2-40B4-BE49-F238E27FC236}">
                <a16:creationId xmlns:a16="http://schemas.microsoft.com/office/drawing/2014/main" id="{8E7A9FBC-6E49-4D68-80BB-0ED644005B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95618" y="3274061"/>
            <a:ext cx="111780" cy="149518"/>
          </a:xfrm>
          <a:prstGeom prst="rect">
            <a:avLst/>
          </a:prstGeom>
        </p:spPr>
      </p:pic>
      <p:sp>
        <p:nvSpPr>
          <p:cNvPr id="67" name="文本框 66">
            <a:extLst>
              <a:ext uri="{FF2B5EF4-FFF2-40B4-BE49-F238E27FC236}">
                <a16:creationId xmlns:a16="http://schemas.microsoft.com/office/drawing/2014/main" id="{AD0C7365-9227-44A9-A4E9-D7ECD06CF897}"/>
              </a:ext>
            </a:extLst>
          </p:cNvPr>
          <p:cNvSpPr txBox="1"/>
          <p:nvPr/>
        </p:nvSpPr>
        <p:spPr>
          <a:xfrm>
            <a:off x="1034284" y="356958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实体码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D7BA0E7-F513-468D-9211-20530E7BE06E}"/>
              </a:ext>
            </a:extLst>
          </p:cNvPr>
          <p:cNvGrpSpPr/>
          <p:nvPr/>
        </p:nvGrpSpPr>
        <p:grpSpPr>
          <a:xfrm>
            <a:off x="941701" y="3837711"/>
            <a:ext cx="3131744" cy="365164"/>
            <a:chOff x="949565" y="2121551"/>
            <a:chExt cx="3131744" cy="365164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4449DFF0-CE5E-458F-81FD-DBB9285478E3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70" name="图片 69">
              <a:extLst>
                <a:ext uri="{FF2B5EF4-FFF2-40B4-BE49-F238E27FC236}">
                  <a16:creationId xmlns:a16="http://schemas.microsoft.com/office/drawing/2014/main" id="{F458370E-D4BB-4D42-BF91-7D9BF8CB86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279EC8DE-0AEA-4A2F-B01A-48B81248BB80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自己扫已经打印出来的体验码，展现此页面</a:t>
            </a:r>
            <a:endParaRPr lang="en-US" altLang="zh-CN" dirty="0"/>
          </a:p>
          <a:p>
            <a:r>
              <a:rPr lang="zh-CN" altLang="en-US" dirty="0"/>
              <a:t>车牌与手机</a:t>
            </a:r>
            <a:r>
              <a:rPr lang="zh-CN" altLang="en-US" dirty="0">
                <a:solidFill>
                  <a:srgbClr val="C00000"/>
                </a:solidFill>
              </a:rPr>
              <a:t>不可修改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因为修改没有价值，容易造成混乱。</a:t>
            </a:r>
            <a:endParaRPr lang="en-US" altLang="zh-CN" dirty="0"/>
          </a:p>
          <a:p>
            <a:r>
              <a:rPr lang="zh-CN" altLang="en-US" dirty="0"/>
              <a:t>如需修改，删除后，重新生成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2146460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6" y="512582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领取实体挪车码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554486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5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33612" y="596390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2146460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6" y="512582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领取实体挪车码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554486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33612" y="596390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体验码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3B966004-151D-46E4-95CD-44DA23C13850}"/>
              </a:ext>
            </a:extLst>
          </p:cNvPr>
          <p:cNvSpPr/>
          <p:nvPr/>
        </p:nvSpPr>
        <p:spPr>
          <a:xfrm>
            <a:off x="968573" y="2723975"/>
            <a:ext cx="3080746" cy="1410050"/>
          </a:xfrm>
          <a:prstGeom prst="roundRect">
            <a:avLst>
              <a:gd name="adj" fmla="val 2673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85DF1C45-4AE4-43BA-A73B-B582075A1F2F}"/>
              </a:ext>
            </a:extLst>
          </p:cNvPr>
          <p:cNvCxnSpPr>
            <a:cxnSpLocks/>
          </p:cNvCxnSpPr>
          <p:nvPr/>
        </p:nvCxnSpPr>
        <p:spPr>
          <a:xfrm>
            <a:off x="968573" y="3722102"/>
            <a:ext cx="3080746" cy="0"/>
          </a:xfrm>
          <a:prstGeom prst="line">
            <a:avLst/>
          </a:prstGeom>
          <a:ln>
            <a:solidFill>
              <a:srgbClr val="C7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05D4C547-B525-4984-9529-02AC01686503}"/>
              </a:ext>
            </a:extLst>
          </p:cNvPr>
          <p:cNvSpPr txBox="1"/>
          <p:nvPr/>
        </p:nvSpPr>
        <p:spPr>
          <a:xfrm>
            <a:off x="1723337" y="2852457"/>
            <a:ext cx="1327105" cy="248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提示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4B24FB7-1AC1-4E41-9361-1AE7D135253E}"/>
              </a:ext>
            </a:extLst>
          </p:cNvPr>
          <p:cNvSpPr txBox="1"/>
          <p:nvPr/>
        </p:nvSpPr>
        <p:spPr>
          <a:xfrm>
            <a:off x="1137062" y="3200350"/>
            <a:ext cx="2720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确认删除该挪车码？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删除后，您已经打印出来的挪车码将不可用，必须重新生成打印</a:t>
            </a:r>
          </a:p>
        </p:txBody>
      </p:sp>
      <p:sp>
        <p:nvSpPr>
          <p:cNvPr id="25" name="文本框 24">
            <a:hlinkClick r:id="rId2" action="ppaction://hlinksldjump"/>
            <a:extLst>
              <a:ext uri="{FF2B5EF4-FFF2-40B4-BE49-F238E27FC236}">
                <a16:creationId xmlns:a16="http://schemas.microsoft.com/office/drawing/2014/main" id="{78D53624-5B5C-47C0-9F3D-936D7F9069B9}"/>
              </a:ext>
            </a:extLst>
          </p:cNvPr>
          <p:cNvSpPr txBox="1"/>
          <p:nvPr/>
        </p:nvSpPr>
        <p:spPr>
          <a:xfrm>
            <a:off x="3324700" y="3807511"/>
            <a:ext cx="724619" cy="24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3CA8286-946A-41E1-9B0E-27208ADE1DBF}"/>
              </a:ext>
            </a:extLst>
          </p:cNvPr>
          <p:cNvSpPr txBox="1"/>
          <p:nvPr/>
        </p:nvSpPr>
        <p:spPr>
          <a:xfrm>
            <a:off x="998717" y="3803192"/>
            <a:ext cx="724619" cy="233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</a:t>
            </a:r>
          </a:p>
        </p:txBody>
      </p:sp>
    </p:spTree>
    <p:extLst>
      <p:ext uri="{BB962C8B-B14F-4D97-AF65-F5344CB8AC3E}">
        <p14:creationId xmlns:p14="http://schemas.microsoft.com/office/powerpoint/2010/main" val="280201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自己扫已经绑定的实体码，展现此页面</a:t>
            </a:r>
            <a:endParaRPr lang="en-US" altLang="zh-CN" dirty="0"/>
          </a:p>
          <a:p>
            <a:r>
              <a:rPr lang="zh-CN" altLang="en-US" dirty="0"/>
              <a:t>车牌与手机</a:t>
            </a:r>
            <a:r>
              <a:rPr lang="zh-CN" altLang="en-US" dirty="0">
                <a:solidFill>
                  <a:srgbClr val="C00000"/>
                </a:solidFill>
              </a:rPr>
              <a:t>不可修改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因为修改没有价值，容易造成混乱。</a:t>
            </a:r>
            <a:endParaRPr lang="en-US" altLang="zh-CN" dirty="0"/>
          </a:p>
          <a:p>
            <a:r>
              <a:rPr lang="zh-CN" altLang="en-US" dirty="0"/>
              <a:t>如需修改，解绑后，重新绑定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3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42906" y="584744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解绑挪车码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实体码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C060FA2-7997-4D10-A9FE-501E404DBF55}"/>
              </a:ext>
            </a:extLst>
          </p:cNvPr>
          <p:cNvSpPr txBox="1"/>
          <p:nvPr/>
        </p:nvSpPr>
        <p:spPr>
          <a:xfrm>
            <a:off x="2935249" y="5485640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</p:spTree>
    <p:extLst>
      <p:ext uri="{BB962C8B-B14F-4D97-AF65-F5344CB8AC3E}">
        <p14:creationId xmlns:p14="http://schemas.microsoft.com/office/powerpoint/2010/main" val="2241839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1071</Words>
  <Application>Microsoft Office PowerPoint</Application>
  <PresentationFormat>宽屏</PresentationFormat>
  <Paragraphs>219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等线</vt:lpstr>
      <vt:lpstr>微软雅黑</vt:lpstr>
      <vt:lpstr>Arial</vt:lpstr>
      <vt:lpstr>Office 主题​​</vt:lpstr>
      <vt:lpstr>业务说明</vt:lpstr>
      <vt:lpstr>扫码挪车</vt:lpstr>
      <vt:lpstr>车辆信息</vt:lpstr>
      <vt:lpstr>&lt;挪车码</vt:lpstr>
      <vt:lpstr>个人中心</vt:lpstr>
      <vt:lpstr>&lt;我的挪车码</vt:lpstr>
      <vt:lpstr>&lt; 挪车码</vt:lpstr>
      <vt:lpstr>&lt; 挪车码</vt:lpstr>
      <vt:lpstr>&lt; 挪车码</vt:lpstr>
      <vt:lpstr>&lt; 挪车码</vt:lpstr>
      <vt:lpstr>&lt; 购买挪车卡</vt:lpstr>
      <vt:lpstr>&lt; 我的地址</vt:lpstr>
      <vt:lpstr>&lt; 购买成功</vt:lpstr>
      <vt:lpstr>&lt; 我的订单</vt:lpstr>
      <vt:lpstr>&lt; 订单状态</vt:lpstr>
      <vt:lpstr>&lt; 订单状态</vt:lpstr>
      <vt:lpstr>绑定挪车码</vt:lpstr>
      <vt:lpstr>挪车码已经作废</vt:lpstr>
      <vt:lpstr>挪车码已经作废</vt:lpstr>
      <vt:lpstr>请Ta挪车</vt:lpstr>
      <vt:lpstr>发现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361</cp:revision>
  <dcterms:created xsi:type="dcterms:W3CDTF">2018-02-07T03:59:24Z</dcterms:created>
  <dcterms:modified xsi:type="dcterms:W3CDTF">2018-02-23T07:07:12Z</dcterms:modified>
</cp:coreProperties>
</file>

<file path=docProps/thumbnail.jpeg>
</file>